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2"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9" d="100"/>
          <a:sy n="89" d="100"/>
        </p:scale>
        <p:origin x="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2118-2959-680F-E786-951C08AD6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3C8F18-03B5-6763-D09A-2E03EFD96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863A57-58E0-E659-78C1-C5A256479B1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3C7984B-54F9-B7DF-3F96-0769903BA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A6DAD7-8D5F-1C77-0F78-10AC6C3321F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4671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AE2A-06C5-4E77-1F7A-32B9DEDAA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73009-D6FD-B576-D54A-21D49C99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DD5ADD-519D-1D87-EF7A-D784A1897CD5}"/>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C4A503A2-09C9-F0B2-B8A7-D211BCBA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DB4C7-BBD3-8A0B-6E31-8BD32688C1BA}"/>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236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E660F-0C6B-12B2-41E5-30866E73A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E1891-0161-8A5D-58A0-FD0A02E97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13A37-4B5F-7D6F-42EF-E2454E52C14A}"/>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502F2922-1B17-9974-8BC8-22EF80B69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2B6E3-72BF-F1C9-1355-D4E2C31F3B3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22625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73D1-085F-C116-E667-805FDBBD2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A21289-2D6C-0B55-5A86-DCA329E74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F4C15-E2E0-77A1-0AC6-7400057DEB7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A897AEF9-6721-10D3-259C-F4F534463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89012-FA93-D001-1E01-E0561CCA6FBC}"/>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194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7FD5-AF71-30AF-D6D5-2AE42C237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028580-8EA7-8546-C099-9A7418B75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05FEE-F221-1A12-C382-37E830AB799E}"/>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7DF304BC-1536-8A2E-AD70-24B3AE1541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F6155F-9356-33C8-7D45-CE8E49F95F22}"/>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96651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79AD-CD02-C04D-A2BB-CF14C80F5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64A704-5EFF-9F59-6FCB-731C0C0FA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A38C8B-C905-0B5C-3090-2901EEF946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9E7FC2-6854-C43B-B933-53E444596EE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029571C3-AFC1-6706-1928-0683AD8B2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80DF-60E9-91B3-A14E-3126DEDF2F4E}"/>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30236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2AF5-F487-D499-403E-EBBB1C6C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5C25A1-71CC-39EE-EE5D-1325E7BDA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695EA-AC89-B76E-7F40-0B7E2702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14122C-72DF-3D4E-E545-5F881B8A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553F3-B299-57B3-3118-117E8351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FF1917-817A-07A7-0A39-125DDDACF93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8" name="Footer Placeholder 7">
            <a:extLst>
              <a:ext uri="{FF2B5EF4-FFF2-40B4-BE49-F238E27FC236}">
                <a16:creationId xmlns:a16="http://schemas.microsoft.com/office/drawing/2014/main" id="{D5330A87-1447-BE78-EC19-7036779525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C81759-38B1-3537-9ED2-F4CA8756ED59}"/>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545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FEC1-611E-2D27-7638-ADA4614AD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DD274C-8561-F354-DEA5-545CB92F42DB}"/>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4" name="Footer Placeholder 3">
            <a:extLst>
              <a:ext uri="{FF2B5EF4-FFF2-40B4-BE49-F238E27FC236}">
                <a16:creationId xmlns:a16="http://schemas.microsoft.com/office/drawing/2014/main" id="{59CA05A4-E697-4D7E-8173-6520A6166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039B-0C0C-132E-3C6A-9C789ED6D97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77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6FDC-77E6-E4AC-BA55-38743FE8EA3C}"/>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3" name="Footer Placeholder 2">
            <a:extLst>
              <a:ext uri="{FF2B5EF4-FFF2-40B4-BE49-F238E27FC236}">
                <a16:creationId xmlns:a16="http://schemas.microsoft.com/office/drawing/2014/main" id="{2917D76D-8D4C-9065-D492-817E4EAC8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41FD5C-52A6-EFBB-8A2F-2D1C42986BAD}"/>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2252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8614-A17A-6D75-9F6B-53CB0E9C1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EF3B56-E398-831B-D5C1-34EF9AE2A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7D272C-300F-DCBD-4048-C991ACE55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643E8-97F2-845D-E740-8F39ED6CBFC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191A812E-9531-F728-A6F6-78B4B2184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5B69A-EBE9-B77F-65AF-5F5B0AFEAD0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43694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83D2-5340-CB45-DA12-32E1CBB22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780984-5587-A7E0-DA4A-001D5166C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8FA48C-0871-62AE-0BE6-3AB243A04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30386-3746-94C3-CD65-AC2B2E5EF29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2EFDF181-36DB-B9DE-5B31-FB40F58CD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4F07C-66DE-3CBE-5417-663D78AB170B}"/>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9365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7E8F-FB77-4210-88C4-9ADB76758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CF8A90-CCC2-FECA-A0B2-F14343E2C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F1ABB-BBC7-E9F3-CFE2-E36AECB6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44D0299-4202-286D-1AC5-8D56DE3D0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36DAF-5130-DC65-1BC2-43D2085B2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ADEAA-B428-43EC-BAD7-E30C926256DA}" type="slidenum">
              <a:rPr lang="en-IN" smtClean="0"/>
              <a:t>‹#›</a:t>
            </a:fld>
            <a:endParaRPr lang="en-IN"/>
          </a:p>
        </p:txBody>
      </p:sp>
    </p:spTree>
    <p:extLst>
      <p:ext uri="{BB962C8B-B14F-4D97-AF65-F5344CB8AC3E}">
        <p14:creationId xmlns:p14="http://schemas.microsoft.com/office/powerpoint/2010/main" val="38614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1485900" y="442913"/>
            <a:ext cx="867965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1" y="1889463"/>
            <a:ext cx="10159603" cy="646331"/>
          </a:xfrm>
          <a:prstGeom prst="rect">
            <a:avLst/>
          </a:prstGeom>
          <a:noFill/>
        </p:spPr>
        <p:txBody>
          <a:bodyPr wrap="square" rtlCol="0">
            <a:spAutoFit/>
          </a:bodyPr>
          <a:lstStyle/>
          <a:p>
            <a:r>
              <a:rPr lang="en-IN" sz="3600" b="1" dirty="0"/>
              <a:t>TEAM MEMBER </a:t>
            </a:r>
            <a:r>
              <a:rPr lang="en-IN" sz="3600" dirty="0"/>
              <a:t>: SARANKUMAR.J  (822721106035)</a:t>
            </a:r>
          </a:p>
        </p:txBody>
      </p:sp>
      <p:sp>
        <p:nvSpPr>
          <p:cNvPr id="4" name="TextBox 3">
            <a:extLst>
              <a:ext uri="{FF2B5EF4-FFF2-40B4-BE49-F238E27FC236}">
                <a16:creationId xmlns:a16="http://schemas.microsoft.com/office/drawing/2014/main" id="{F2D779A8-172C-EC99-3E9F-EFFFB16B8688}"/>
              </a:ext>
            </a:extLst>
          </p:cNvPr>
          <p:cNvSpPr txBox="1"/>
          <p:nvPr/>
        </p:nvSpPr>
        <p:spPr>
          <a:xfrm>
            <a:off x="3343275" y="2664619"/>
            <a:ext cx="6215063" cy="523220"/>
          </a:xfrm>
          <a:prstGeom prst="rect">
            <a:avLst/>
          </a:prstGeom>
          <a:noFill/>
        </p:spPr>
        <p:txBody>
          <a:bodyPr wrap="square" rtlCol="0">
            <a:spAutoFit/>
          </a:bodyPr>
          <a:lstStyle/>
          <a:p>
            <a:r>
              <a:rPr lang="en-IN" sz="2800" dirty="0"/>
              <a:t>IOT_Phase1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DCD62-C080-0A5F-F810-34CB13D1B6CA}"/>
              </a:ext>
            </a:extLst>
          </p:cNvPr>
          <p:cNvSpPr txBox="1"/>
          <p:nvPr/>
        </p:nvSpPr>
        <p:spPr>
          <a:xfrm>
            <a:off x="528637" y="1659285"/>
            <a:ext cx="10765632" cy="3970318"/>
          </a:xfrm>
          <a:prstGeom prst="rect">
            <a:avLst/>
          </a:prstGeom>
          <a:noFill/>
        </p:spPr>
        <p:txBody>
          <a:bodyPr wrap="square" rtlCol="0">
            <a:spAutoFit/>
          </a:bodyPr>
          <a:lstStyle/>
          <a:p>
            <a:r>
              <a:rPr lang="en-US" sz="3600" b="1" dirty="0">
                <a:effectLst/>
                <a:latin typeface="Arial Black" panose="020B0A04020102020204" pitchFamily="34" charset="0"/>
              </a:rPr>
              <a:t>Introduction</a:t>
            </a:r>
            <a:endParaRPr lang="en-US" sz="3600" b="1" dirty="0">
              <a:latin typeface="Arial Black" panose="020B0A04020102020204" pitchFamily="34" charset="0"/>
            </a:endParaRPr>
          </a:p>
          <a:p>
            <a:r>
              <a:rPr lang="en-US" sz="3600" b="1" dirty="0">
                <a:effectLst/>
                <a:latin typeface="Arial Black" panose="020B0A04020102020204" pitchFamily="34" charset="0"/>
              </a:rPr>
              <a:t>Project Definition</a:t>
            </a:r>
            <a:endParaRPr lang="en-US" sz="3600" b="1" dirty="0">
              <a:latin typeface="Arial Black" panose="020B0A04020102020204" pitchFamily="34" charset="0"/>
            </a:endParaRPr>
          </a:p>
          <a:p>
            <a:r>
              <a:rPr lang="en-US" sz="3600" b="1" dirty="0">
                <a:effectLst/>
                <a:latin typeface="Arial Black" panose="020B0A04020102020204" pitchFamily="34" charset="0"/>
              </a:rPr>
              <a:t>Design Thinking</a:t>
            </a:r>
            <a:endParaRPr lang="en-US" sz="3600" b="1" dirty="0">
              <a:latin typeface="Arial Black" panose="020B0A04020102020204" pitchFamily="34" charset="0"/>
            </a:endParaRPr>
          </a:p>
          <a:p>
            <a:r>
              <a:rPr lang="en-US" sz="3600" b="1" dirty="0">
                <a:effectLst/>
                <a:latin typeface="Arial Black" panose="020B0A04020102020204" pitchFamily="34" charset="0"/>
              </a:rPr>
              <a:t>Project Objectives</a:t>
            </a:r>
            <a:endParaRPr lang="en-US" sz="3600" b="1" dirty="0">
              <a:latin typeface="Arial Black" panose="020B0A04020102020204" pitchFamily="34" charset="0"/>
            </a:endParaRPr>
          </a:p>
          <a:p>
            <a:r>
              <a:rPr lang="en-US" sz="3600" b="1" dirty="0">
                <a:effectLst/>
                <a:latin typeface="Arial Black" panose="020B0A04020102020204" pitchFamily="34" charset="0"/>
              </a:rPr>
              <a:t>IoT Sensor Design</a:t>
            </a:r>
            <a:endParaRPr lang="en-US" sz="3600" b="1" dirty="0">
              <a:latin typeface="Arial Black" panose="020B0A04020102020204" pitchFamily="34" charset="0"/>
            </a:endParaRPr>
          </a:p>
          <a:p>
            <a:r>
              <a:rPr lang="en-US" sz="3600" b="1" dirty="0">
                <a:effectLst/>
                <a:latin typeface="Arial Black" panose="020B0A04020102020204" pitchFamily="34" charset="0"/>
              </a:rPr>
              <a:t>Real-Time Transit Information Platform</a:t>
            </a:r>
            <a:endParaRPr lang="en-US" sz="3600" b="1" dirty="0">
              <a:latin typeface="Arial Black" panose="020B0A04020102020204" pitchFamily="34" charset="0"/>
            </a:endParaRPr>
          </a:p>
          <a:p>
            <a:endParaRPr lang="en-IN" sz="3600" b="1" dirty="0">
              <a:latin typeface="Arial Black" panose="020B0A04020102020204" pitchFamily="34" charset="0"/>
            </a:endParaRPr>
          </a:p>
        </p:txBody>
      </p:sp>
    </p:spTree>
    <p:extLst>
      <p:ext uri="{BB962C8B-B14F-4D97-AF65-F5344CB8AC3E}">
        <p14:creationId xmlns:p14="http://schemas.microsoft.com/office/powerpoint/2010/main" val="36666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7CA3D8-C636-9E4E-DF5E-6859DBD1FECF}"/>
              </a:ext>
            </a:extLst>
          </p:cNvPr>
          <p:cNvSpPr txBox="1"/>
          <p:nvPr/>
        </p:nvSpPr>
        <p:spPr>
          <a:xfrm>
            <a:off x="164306" y="150019"/>
            <a:ext cx="5072063" cy="7109639"/>
          </a:xfrm>
          <a:prstGeom prst="rect">
            <a:avLst/>
          </a:prstGeom>
          <a:noFill/>
        </p:spPr>
        <p:txBody>
          <a:bodyPr wrap="square" rtlCol="0">
            <a:spAutoFit/>
          </a:bodyPr>
          <a:lstStyle/>
          <a:p>
            <a:r>
              <a:rPr lang="en-US" sz="2400" b="1" dirty="0">
                <a:effectLst/>
              </a:rPr>
              <a:t>Introduction</a:t>
            </a:r>
            <a:endParaRPr lang="en-US" sz="2400" b="1" dirty="0"/>
          </a:p>
          <a:p>
            <a:r>
              <a:rPr lang="en-US" sz="2400" dirty="0">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lang="en-US" sz="2400" dirty="0"/>
          </a:p>
          <a:p>
            <a:r>
              <a:rPr lang="en-US" sz="2400" dirty="0">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lang="en-US" sz="2400" dirty="0"/>
          </a:p>
          <a:p>
            <a:endParaRPr lang="en-IN" sz="2400" dirty="0"/>
          </a:p>
        </p:txBody>
      </p:sp>
      <p:pic>
        <p:nvPicPr>
          <p:cNvPr id="9" name="Picture 8">
            <a:extLst>
              <a:ext uri="{FF2B5EF4-FFF2-40B4-BE49-F238E27FC236}">
                <a16:creationId xmlns:a16="http://schemas.microsoft.com/office/drawing/2014/main" id="{F5BCA468-5158-9803-208C-35DF46C63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945" y="0"/>
            <a:ext cx="6858000" cy="6858000"/>
          </a:xfrm>
          <a:prstGeom prst="rect">
            <a:avLst/>
          </a:prstGeom>
        </p:spPr>
      </p:pic>
    </p:spTree>
    <p:extLst>
      <p:ext uri="{BB962C8B-B14F-4D97-AF65-F5344CB8AC3E}">
        <p14:creationId xmlns:p14="http://schemas.microsoft.com/office/powerpoint/2010/main" val="378634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68902-1177-8FE0-CC7D-041C245493BA}"/>
              </a:ext>
            </a:extLst>
          </p:cNvPr>
          <p:cNvSpPr txBox="1"/>
          <p:nvPr/>
        </p:nvSpPr>
        <p:spPr>
          <a:xfrm>
            <a:off x="392906" y="378619"/>
            <a:ext cx="5893594" cy="6309420"/>
          </a:xfrm>
          <a:prstGeom prst="rect">
            <a:avLst/>
          </a:prstGeom>
          <a:noFill/>
        </p:spPr>
        <p:txBody>
          <a:bodyPr wrap="square" rtlCol="0">
            <a:spAutoFit/>
          </a:bodyPr>
          <a:lstStyle/>
          <a:p>
            <a:r>
              <a:rPr lang="en-US" sz="2400" b="1" dirty="0">
                <a:effectLst/>
              </a:rPr>
              <a:t>Project Definition</a:t>
            </a:r>
            <a:endParaRPr lang="en-US" sz="2400" b="1" dirty="0"/>
          </a:p>
          <a:p>
            <a:r>
              <a:rPr lang="en-US" sz="2000" dirty="0">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lang="en-US" sz="2000" dirty="0"/>
          </a:p>
          <a:p>
            <a:r>
              <a:rPr lang="en-US" sz="2000" dirty="0">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lang="en-US" sz="2000" dirty="0"/>
          </a:p>
          <a:p>
            <a:endParaRPr lang="en-IN" sz="2000" dirty="0"/>
          </a:p>
        </p:txBody>
      </p:sp>
      <p:pic>
        <p:nvPicPr>
          <p:cNvPr id="4" name="Picture 3">
            <a:extLst>
              <a:ext uri="{FF2B5EF4-FFF2-40B4-BE49-F238E27FC236}">
                <a16:creationId xmlns:a16="http://schemas.microsoft.com/office/drawing/2014/main" id="{F1BAE581-5790-8A07-BCE2-7A90E96C3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0" y="-64294"/>
            <a:ext cx="6858000" cy="6972300"/>
          </a:xfrm>
          <a:prstGeom prst="rect">
            <a:avLst/>
          </a:prstGeom>
        </p:spPr>
      </p:pic>
    </p:spTree>
    <p:extLst>
      <p:ext uri="{BB962C8B-B14F-4D97-AF65-F5344CB8AC3E}">
        <p14:creationId xmlns:p14="http://schemas.microsoft.com/office/powerpoint/2010/main" val="216421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51F63E-8BD2-3B0E-2018-F10286C1A7FE}"/>
              </a:ext>
            </a:extLst>
          </p:cNvPr>
          <p:cNvSpPr txBox="1"/>
          <p:nvPr/>
        </p:nvSpPr>
        <p:spPr>
          <a:xfrm>
            <a:off x="378619" y="117693"/>
            <a:ext cx="4955381" cy="7109639"/>
          </a:xfrm>
          <a:prstGeom prst="rect">
            <a:avLst/>
          </a:prstGeom>
          <a:noFill/>
        </p:spPr>
        <p:txBody>
          <a:bodyPr wrap="square" rtlCol="0">
            <a:spAutoFit/>
          </a:bodyPr>
          <a:lstStyle/>
          <a:p>
            <a:r>
              <a:rPr lang="en-US" sz="2400" b="1" dirty="0">
                <a:effectLst/>
              </a:rPr>
              <a:t>Project Objectives</a:t>
            </a:r>
            <a:endParaRPr lang="en-US" sz="2400" b="1" dirty="0"/>
          </a:p>
          <a:p>
            <a:r>
              <a:rPr lang="en-US" dirty="0">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lang="en-US" dirty="0"/>
          </a:p>
          <a:p>
            <a:r>
              <a:rPr lang="en-US" dirty="0">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lang="en-US" dirty="0"/>
          </a:p>
          <a:p>
            <a:r>
              <a:rPr lang="en-US" dirty="0">
                <a:effectLst/>
              </a:rPr>
              <a:t>Route optimization: Through real-time traffic monitoring and congestion detection, the project aims to optimize routes for drivers and public transit systems. This will reduce travel time and improve overall transportation efficiency.</a:t>
            </a:r>
            <a:endParaRPr lang="en-US" dirty="0"/>
          </a:p>
          <a:p>
            <a:r>
              <a:rPr lang="en-US" dirty="0">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lang="en-US" dirty="0"/>
          </a:p>
          <a:p>
            <a:endParaRPr lang="en-IN" dirty="0"/>
          </a:p>
        </p:txBody>
      </p:sp>
      <p:pic>
        <p:nvPicPr>
          <p:cNvPr id="4" name="Picture 3">
            <a:extLst>
              <a:ext uri="{FF2B5EF4-FFF2-40B4-BE49-F238E27FC236}">
                <a16:creationId xmlns:a16="http://schemas.microsoft.com/office/drawing/2014/main" id="{1DB73F59-1D63-0303-89E0-A5273F30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2934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0DCBB-134B-9BDA-1AFD-415F7C42E082}"/>
              </a:ext>
            </a:extLst>
          </p:cNvPr>
          <p:cNvSpPr txBox="1"/>
          <p:nvPr/>
        </p:nvSpPr>
        <p:spPr>
          <a:xfrm>
            <a:off x="307182" y="64294"/>
            <a:ext cx="5414962" cy="7325082"/>
          </a:xfrm>
          <a:prstGeom prst="rect">
            <a:avLst/>
          </a:prstGeom>
          <a:noFill/>
        </p:spPr>
        <p:txBody>
          <a:bodyPr wrap="square" rtlCol="0">
            <a:spAutoFit/>
          </a:bodyPr>
          <a:lstStyle/>
          <a:p>
            <a:r>
              <a:rPr lang="en-US" sz="2000" b="1" dirty="0">
                <a:effectLst/>
              </a:rPr>
              <a:t>Design Thinking</a:t>
            </a:r>
            <a:endParaRPr lang="en-US" sz="2000" b="1" dirty="0"/>
          </a:p>
          <a:p>
            <a:r>
              <a:rPr lang="en-US" dirty="0">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lang="en-US" dirty="0"/>
          </a:p>
          <a:p>
            <a:r>
              <a:rPr lang="en-US" dirty="0">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lang="en-US" dirty="0"/>
          </a:p>
          <a:p>
            <a:endParaRPr lang="en-IN" dirty="0"/>
          </a:p>
        </p:txBody>
      </p:sp>
      <p:pic>
        <p:nvPicPr>
          <p:cNvPr id="4" name="Picture 3">
            <a:extLst>
              <a:ext uri="{FF2B5EF4-FFF2-40B4-BE49-F238E27FC236}">
                <a16:creationId xmlns:a16="http://schemas.microsoft.com/office/drawing/2014/main" id="{37964093-E2F8-75A1-6A53-E41701BAC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144" y="0"/>
            <a:ext cx="6469856" cy="6858000"/>
          </a:xfrm>
          <a:prstGeom prst="rect">
            <a:avLst/>
          </a:prstGeom>
        </p:spPr>
      </p:pic>
    </p:spTree>
    <p:extLst>
      <p:ext uri="{BB962C8B-B14F-4D97-AF65-F5344CB8AC3E}">
        <p14:creationId xmlns:p14="http://schemas.microsoft.com/office/powerpoint/2010/main" val="201438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A2C00-6416-8EFE-7C13-8ED1B326394F}"/>
              </a:ext>
            </a:extLst>
          </p:cNvPr>
          <p:cNvSpPr txBox="1"/>
          <p:nvPr/>
        </p:nvSpPr>
        <p:spPr>
          <a:xfrm>
            <a:off x="128588" y="114300"/>
            <a:ext cx="4750593" cy="6217087"/>
          </a:xfrm>
          <a:prstGeom prst="rect">
            <a:avLst/>
          </a:prstGeom>
          <a:noFill/>
        </p:spPr>
        <p:txBody>
          <a:bodyPr wrap="square" rtlCol="0">
            <a:spAutoFit/>
          </a:bodyPr>
          <a:lstStyle/>
          <a:p>
            <a:r>
              <a:rPr lang="en-US" sz="2000" b="1" dirty="0">
                <a:effectLst/>
              </a:rPr>
              <a:t>IoT Sensor Design</a:t>
            </a:r>
            <a:endParaRPr lang="en-US" sz="2000" b="1" dirty="0"/>
          </a:p>
          <a:p>
            <a:r>
              <a:rPr lang="en-US" dirty="0">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lang="en-US" dirty="0"/>
          </a:p>
          <a:p>
            <a:r>
              <a:rPr lang="en-US" dirty="0">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lang="en-US" dirty="0"/>
          </a:p>
          <a:p>
            <a:endParaRPr lang="en-IN" dirty="0"/>
          </a:p>
        </p:txBody>
      </p:sp>
      <p:pic>
        <p:nvPicPr>
          <p:cNvPr id="4" name="Picture 3">
            <a:extLst>
              <a:ext uri="{FF2B5EF4-FFF2-40B4-BE49-F238E27FC236}">
                <a16:creationId xmlns:a16="http://schemas.microsoft.com/office/drawing/2014/main" id="{06CDDCAD-AAB0-F9E2-F401-23AAA7D6E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4" y="0"/>
            <a:ext cx="7096125" cy="6858000"/>
          </a:xfrm>
          <a:prstGeom prst="rect">
            <a:avLst/>
          </a:prstGeom>
        </p:spPr>
      </p:pic>
    </p:spTree>
    <p:extLst>
      <p:ext uri="{BB962C8B-B14F-4D97-AF65-F5344CB8AC3E}">
        <p14:creationId xmlns:p14="http://schemas.microsoft.com/office/powerpoint/2010/main" val="289581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6F7A1-A9A5-36DC-5366-64C8582DBEC2}"/>
              </a:ext>
            </a:extLst>
          </p:cNvPr>
          <p:cNvSpPr txBox="1"/>
          <p:nvPr/>
        </p:nvSpPr>
        <p:spPr>
          <a:xfrm>
            <a:off x="242889" y="135732"/>
            <a:ext cx="4986336" cy="6955750"/>
          </a:xfrm>
          <a:prstGeom prst="rect">
            <a:avLst/>
          </a:prstGeom>
          <a:noFill/>
        </p:spPr>
        <p:txBody>
          <a:bodyPr wrap="square" rtlCol="0">
            <a:spAutoFit/>
          </a:bodyPr>
          <a:lstStyle/>
          <a:p>
            <a:r>
              <a:rPr lang="en-US" sz="2400" b="1" dirty="0">
                <a:effectLst/>
              </a:rPr>
              <a:t>Real-Time Transit Information Platform</a:t>
            </a:r>
            <a:endParaRPr lang="en-US" sz="2400" b="1" dirty="0"/>
          </a:p>
          <a:p>
            <a:r>
              <a:rPr lang="en-US" sz="2000" dirty="0">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lang="en-US" sz="2000" dirty="0"/>
          </a:p>
          <a:p>
            <a:r>
              <a:rPr lang="en-US" sz="2000" dirty="0">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lang="en-US" sz="2000" dirty="0"/>
          </a:p>
          <a:p>
            <a:endParaRPr lang="en-IN" dirty="0"/>
          </a:p>
        </p:txBody>
      </p:sp>
      <p:pic>
        <p:nvPicPr>
          <p:cNvPr id="4" name="Picture 3">
            <a:extLst>
              <a:ext uri="{FF2B5EF4-FFF2-40B4-BE49-F238E27FC236}">
                <a16:creationId xmlns:a16="http://schemas.microsoft.com/office/drawing/2014/main" id="{791C94BB-8B16-C884-0991-E94F89FC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0494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927</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Prasanna M L</cp:lastModifiedBy>
  <cp:revision>2</cp:revision>
  <dcterms:created xsi:type="dcterms:W3CDTF">2023-09-29T05:26:46Z</dcterms:created>
  <dcterms:modified xsi:type="dcterms:W3CDTF">2023-09-29T06:01:59Z</dcterms:modified>
</cp:coreProperties>
</file>